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5" r:id="rId5"/>
    <p:sldId id="297" r:id="rId6"/>
    <p:sldId id="291" r:id="rId7"/>
    <p:sldId id="292" r:id="rId8"/>
    <p:sldId id="296" r:id="rId9"/>
    <p:sldId id="293" r:id="rId10"/>
    <p:sldId id="294" r:id="rId11"/>
    <p:sldId id="281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5" autoAdjust="0"/>
    <p:restoredTop sz="97427" autoAdjust="0"/>
  </p:normalViewPr>
  <p:slideViewPr>
    <p:cSldViewPr snapToGrid="0">
      <p:cViewPr>
        <p:scale>
          <a:sx n="84" d="100"/>
          <a:sy n="84" d="100"/>
        </p:scale>
        <p:origin x="-1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6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7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7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245F-C5BB-4652-99C6-0FF7DABFAA07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37E3-AE7A-4E23-8DF9-05F891933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limpiadarb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k-soop.fioc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ts.sirius.onli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uts.sirius.onlin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riusolym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vroracent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55A806-2913-4037-AB3B-7198D9003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DE5923-ADFD-069F-16B6-C519D4393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919" y="4611898"/>
            <a:ext cx="5054137" cy="83273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Валиева Гульфия Ильдаровна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20234D-57F5-EC8E-8714-7CC6429A6990}"/>
              </a:ext>
            </a:extLst>
          </p:cNvPr>
          <p:cNvSpPr/>
          <p:nvPr/>
        </p:nvSpPr>
        <p:spPr>
          <a:xfrm flipV="1">
            <a:off x="116378" y="994870"/>
            <a:ext cx="11953702" cy="586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BD1C13-3BBD-9B40-05D9-C2255ED8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70" y="5444635"/>
            <a:ext cx="3731075" cy="78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3B77FE-5E41-9EFE-2A5F-14E86BDD9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0" y="1906918"/>
            <a:ext cx="1975026" cy="2792594"/>
          </a:xfrm>
          <a:prstGeom prst="rect">
            <a:avLst/>
          </a:prstGeom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CCFCE0BC-431F-F9B2-6673-CCCBDFB851A2}"/>
              </a:ext>
            </a:extLst>
          </p:cNvPr>
          <p:cNvSpPr txBox="1">
            <a:spLocks/>
          </p:cNvSpPr>
          <p:nvPr/>
        </p:nvSpPr>
        <p:spPr>
          <a:xfrm>
            <a:off x="0" y="216342"/>
            <a:ext cx="121919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ГАОУДО "Центр развития талантов "Аврора"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11FD1F5-4AE9-ED9F-F96C-3884DBB6A5AF}"/>
              </a:ext>
            </a:extLst>
          </p:cNvPr>
          <p:cNvSpPr txBox="1">
            <a:spLocks/>
          </p:cNvSpPr>
          <p:nvPr/>
        </p:nvSpPr>
        <p:spPr>
          <a:xfrm>
            <a:off x="6582235" y="5213912"/>
            <a:ext cx="5519650" cy="116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Зав.учебно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-методическим отделом ГАОУДО </a:t>
            </a:r>
            <a:b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талантов "Аврора"»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5A5B1D-DF50-D980-3964-B1EF37AA5DD0}"/>
              </a:ext>
            </a:extLst>
          </p:cNvPr>
          <p:cNvSpPr txBox="1"/>
          <p:nvPr/>
        </p:nvSpPr>
        <p:spPr>
          <a:xfrm>
            <a:off x="2852966" y="2022630"/>
            <a:ext cx="85537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5406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Информационно-методическое сопровождение школьного этапа всероссийской олимпиады школьников</a:t>
            </a:r>
            <a:endParaRPr lang="ru-RU" sz="3600" b="1" dirty="0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2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50B663-2D2A-5052-5025-C6E48570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B0785-5AFE-2B70-5320-BCF22BD0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1" y="-1265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отчетов о проведении школьного этапа ВсОШ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13 ноября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B44AD1FF-AD40-F9A1-E0E2-CF1065A7B1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F9C4C774-472F-02F7-3999-94EE04790A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EA1349B-6983-CC3B-2D18-645B131DA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" y="900871"/>
            <a:ext cx="6649037" cy="262811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74D449-2D32-7AB4-51F0-15AF8AAFB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2" y="2504440"/>
            <a:ext cx="5617619" cy="41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DC0C3-E6BA-EDA5-D5F7-DC76D855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C45F1D5-B950-E848-3059-0CA9F58DA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13" y="1615455"/>
            <a:ext cx="4218132" cy="4351337"/>
          </a:xfr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39507950-8E67-B6C1-43E6-83D6E104D1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DC5483E0-6B69-589A-93A3-08059E4B5D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A21662-BAA2-06B6-15DA-156C1FB01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9143" y="4007601"/>
            <a:ext cx="1975275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067ABA-7A06-F099-E256-BF48A3D2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F31C27-89D2-5E3C-FEEF-1CDAC908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37FCBB-05BC-CC29-7F45-5C5F6B5E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34" y="1575596"/>
            <a:ext cx="1087156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заданиям и критериям ШЭ ВсОШ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кодам участников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публикации результатов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форс-мажорным ситуациям по время выполнения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+79373693529 Гульфия Ильдаровна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olimpiadarb@yandex.ru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E1659C1F-5F08-063A-C04D-5AE1E81042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E3BE25CA-CC26-E110-F087-2DA5E110931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7A73AD-BE14-B9CC-835F-6DD030ABF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9841" y="4065790"/>
            <a:ext cx="1975275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26581F-060A-BC78-DC9D-D6CEFF44B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DB2FC-DED8-EC4E-4F25-8826BABF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44781"/>
            <a:ext cx="10515600" cy="1325563"/>
          </a:xfrm>
        </p:spPr>
        <p:txBody>
          <a:bodyPr>
            <a:normAutofit/>
          </a:bodyPr>
          <a:lstStyle/>
          <a:p>
            <a:pPr lvl="0" algn="ctr">
              <a:tabLst>
                <a:tab pos="198120" algn="l"/>
              </a:tabLst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Предметы, проводимые на платформе «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Сириус.Курсы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50B16837-0DE6-1D17-6E69-445C77BC5E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176411E6-9ABB-C491-F496-2C8A8547ED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F2C31C6-137D-799F-D6D5-C32ED24CA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ru-RU" dirty="0"/>
              <a:t>1 группа: 6 обязательных предмета – астрономия, биология, информатика, математика, физика, химия.</a:t>
            </a:r>
          </a:p>
          <a:p>
            <a:endParaRPr lang="ru-RU" dirty="0"/>
          </a:p>
          <a:p>
            <a:r>
              <a:rPr lang="ru-RU" dirty="0"/>
              <a:t>2 группа: 4 дополнительных предмета – </a:t>
            </a:r>
            <a:r>
              <a:rPr lang="ru-RU" dirty="0" err="1"/>
              <a:t>ОБиЗР</a:t>
            </a:r>
            <a:r>
              <a:rPr lang="ru-RU" dirty="0"/>
              <a:t>, искусство (МХК), экология, экономика.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1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CADA7B-2B05-67F6-0C2F-EA598BCD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9E23C-08A7-460B-2BF3-557FB551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9836"/>
            <a:ext cx="10515600" cy="906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проводимые на платформе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0196C054-29A3-E54B-136F-5D4707E523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5" y="12684"/>
            <a:ext cx="1236066" cy="245966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9546C740-1449-B722-02A2-EBF0E4696AF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5" y="290224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F85E101-E06A-4FC6-9D2D-109CE0F9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771"/>
            <a:ext cx="10972800" cy="52581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 </a:t>
            </a: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(астрономия, биология, информатика, математика, физика, химия):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За 5 дней на сайте ИМ СООП (ФИСОКО) общеобразовательные организации получают доступ к кодам участников </a:t>
            </a:r>
            <a:r>
              <a:rPr lang="en-US" dirty="0">
                <a:hlinkClick r:id="rId4"/>
              </a:rPr>
              <a:t>https://lk-soop.fioco.ru/</a:t>
            </a:r>
            <a:r>
              <a:rPr lang="ru-RU" dirty="0"/>
              <a:t> </a:t>
            </a:r>
          </a:p>
          <a:p>
            <a:r>
              <a:rPr lang="ru-RU" dirty="0"/>
              <a:t>Раздают школьникам коды участников (заранее присвоив коду ФИО участника)</a:t>
            </a:r>
          </a:p>
          <a:p>
            <a:r>
              <a:rPr lang="ru-RU" dirty="0"/>
              <a:t>Через 14 дней на сайте ИМ СООП (ФИОКО) публикуются окончательные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03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CADA7B-2B05-67F6-0C2F-EA598BCD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9E23C-08A7-460B-2BF3-557FB551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9836"/>
            <a:ext cx="10515600" cy="906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проводимые на платформе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0196C054-29A3-E54B-136F-5D4707E523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5" y="12684"/>
            <a:ext cx="1236066" cy="245966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9546C740-1449-B722-02A2-EBF0E4696AF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5" y="290224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F85E101-E06A-4FC6-9D2D-109CE0F9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771"/>
            <a:ext cx="6831590" cy="525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 </a:t>
            </a:r>
          </a:p>
          <a:p>
            <a:pPr marL="0" indent="0"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ОБиЗР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искусство (МХК), экология, экономика.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За 3 дня коды участников будут высланы муниципальным координаторам.</a:t>
            </a:r>
          </a:p>
          <a:p>
            <a:r>
              <a:rPr lang="ru-RU" dirty="0"/>
              <a:t>Муниципальные координаторы направляют каждой школе их коды (согласно логину школы в ФИСОКО)</a:t>
            </a:r>
          </a:p>
          <a:p>
            <a:r>
              <a:rPr lang="ru-RU" dirty="0"/>
              <a:t>Через 14 дней на почты муниципальных координаторов будут высланы окончательные итоги.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34BA5F-55B2-FDF9-CC61-89FD7B186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79" y="1577526"/>
            <a:ext cx="3828910" cy="45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CADA7B-2B05-67F6-0C2F-EA598BCD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9E23C-08A7-460B-2BF3-557FB551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39836"/>
            <a:ext cx="10515600" cy="9060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проводимые на платформе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0196C054-29A3-E54B-136F-5D4707E523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5" y="12684"/>
            <a:ext cx="1236066" cy="245966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9546C740-1449-B722-02A2-EBF0E4696AF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5" y="290224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F85E101-E06A-4FC6-9D2D-109CE0F9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11" y="1471353"/>
            <a:ext cx="11032375" cy="3807229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Автоматическая проверка заданий платформой </a:t>
            </a:r>
            <a:r>
              <a:rPr lang="ru-RU" dirty="0" err="1"/>
              <a:t>Сириус.Курсы</a:t>
            </a:r>
            <a:endParaRPr lang="ru-RU" dirty="0"/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Предварительные результаты через 7 дней по коду участника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Заявление о несогласии с выставленными баллами (к учителю или в РПМК на почту </a:t>
            </a:r>
            <a:r>
              <a:rPr lang="en-US" dirty="0"/>
              <a:t>olimpiadarb@yandex.ru</a:t>
            </a:r>
            <a:r>
              <a:rPr lang="ru-RU" dirty="0"/>
              <a:t>)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Окончательные результаты через 14 дней по коду участника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Платформа выполнения заданий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uts.sirius.online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8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78F03A-ED78-4575-4713-B1461DCB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E0DE7-9B02-6BDC-3256-C0D9B949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91" y="-19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«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выполнения онлайн-туров школьного этапа ВсОШ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B01A60F4-EC38-366D-A3B4-AD091D561C3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BCEBFF43-43C9-17A0-3B2B-8D521164FC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2BBAEF-AFE3-0181-EE85-20D07FD1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68" y="1178480"/>
            <a:ext cx="10515600" cy="4351338"/>
          </a:xfrm>
        </p:spPr>
        <p:txBody>
          <a:bodyPr/>
          <a:lstStyle/>
          <a:p>
            <a:endParaRPr lang="ru-RU" dirty="0">
              <a:hlinkClick r:id="rId4"/>
            </a:endParaRPr>
          </a:p>
          <a:p>
            <a:endParaRPr lang="ru-RU" dirty="0">
              <a:hlinkClick r:id="rId4"/>
            </a:endParaRPr>
          </a:p>
          <a:p>
            <a:r>
              <a:rPr lang="en-US" dirty="0">
                <a:hlinkClick r:id="rId4"/>
              </a:rPr>
              <a:t>https://uts.sirius.online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Пример кода участника:</a:t>
            </a:r>
          </a:p>
          <a:p>
            <a:r>
              <a:rPr lang="en-US" dirty="0"/>
              <a:t>7792/edu023484/10/4wvq2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915F91-3EA4-42EF-B90B-260CE8CD3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84" y="1414385"/>
            <a:ext cx="6117496" cy="49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6EDB4A-D3C1-09FA-C555-728D8107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EF6B9-DCD6-CC3E-FA26-41CD88B9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93" y="302683"/>
            <a:ext cx="10515600" cy="686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Сириус олимп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https://siriusolymp.ru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2AA10267-B54A-535C-0D4D-0BE6D114E0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A7B15044-4096-10B2-B57E-86029B3C5E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D93AB7D-7AB5-7218-2A03-CA4A6B95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4" y="1339392"/>
            <a:ext cx="4966607" cy="51054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6276A8-417C-35DB-65C6-BBCE6596E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93" y="1271848"/>
            <a:ext cx="5224587" cy="44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5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6EDB4A-D3C1-09FA-C555-728D8107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EF6B9-DCD6-CC3E-FA26-41CD88B9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393" y="302683"/>
            <a:ext cx="10515600" cy="686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ЦРТ Аврора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https://avroracenter.com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2AA10267-B54A-535C-0D4D-0BE6D114E0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A7B15044-4096-10B2-B57E-86029B3C5E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8100EDE-EB1D-DD74-C8DD-D1A3FFE5E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8" y="1609494"/>
            <a:ext cx="8220884" cy="4351338"/>
          </a:xfrm>
        </p:spPr>
      </p:pic>
    </p:spTree>
    <p:extLst>
      <p:ext uri="{BB962C8B-B14F-4D97-AF65-F5344CB8AC3E}">
        <p14:creationId xmlns:p14="http://schemas.microsoft.com/office/powerpoint/2010/main" val="229838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1989CA-C3C1-372E-7BBE-B0087BDA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7F6FB-24F9-9D18-2C30-A5E3696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26" y="129325"/>
            <a:ext cx="10683240" cy="162587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на сайтах организаторов школьного и муниципального этапов ВсОШ: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509AA48E-F734-96AC-8B7A-D413DCE627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4" y="0"/>
            <a:ext cx="1640331" cy="2586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1FB947A7-1E73-C4F8-8DD8-C8A3599073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19" y="413208"/>
            <a:ext cx="936953" cy="2459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83AE2E-B99B-6869-FD9A-CFAC19A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538"/>
            <a:ext cx="10515600" cy="478042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27.11.2020 года № 678 «Об утверждении Порядка проведения всероссийской олимпиады школьников»</a:t>
            </a:r>
          </a:p>
          <a:p>
            <a:r>
              <a:rPr lang="ru-RU" dirty="0"/>
              <a:t>2. Региональные приказы о проведении ВсОШ (№ 1920, № 1962)</a:t>
            </a:r>
          </a:p>
          <a:p>
            <a:r>
              <a:rPr lang="ru-RU" dirty="0"/>
              <a:t>3. Муниципальные приказы о проведении ВсОШ </a:t>
            </a:r>
          </a:p>
          <a:p>
            <a:r>
              <a:rPr lang="ru-RU" dirty="0"/>
              <a:t>4. График школьного этапа ВсОШ </a:t>
            </a:r>
          </a:p>
          <a:p>
            <a:r>
              <a:rPr lang="ru-RU" dirty="0"/>
              <a:t>5. Организационно-технологическая модель проведения ВсОШ</a:t>
            </a:r>
          </a:p>
          <a:p>
            <a:r>
              <a:rPr lang="ru-RU" dirty="0"/>
              <a:t>6. Методические рекомендации по проведению школьного и муниципального этапов всероссийской олимпиады школьников в 2023/24 учебном году по 24 общеобразовательным предметам</a:t>
            </a:r>
          </a:p>
          <a:p>
            <a:r>
              <a:rPr lang="ru-RU" dirty="0"/>
              <a:t>7. Требования к проведению школьного этапа ВсОШ по всем предметам</a:t>
            </a:r>
          </a:p>
          <a:p>
            <a:r>
              <a:rPr lang="ru-RU" dirty="0"/>
              <a:t>8. Формы для участия во ВсОШ (формы заявлений на участие, апелляцию, согласие на обработку ПД)</a:t>
            </a:r>
          </a:p>
          <a:p>
            <a:r>
              <a:rPr lang="ru-RU" dirty="0"/>
              <a:t>9. Горячая линия: муниципальный координатор с контактами (номер телефона, электронная почта)</a:t>
            </a:r>
          </a:p>
          <a:p>
            <a:r>
              <a:rPr lang="ru-RU" dirty="0"/>
              <a:t>10. Итоги школьного этапа ВсОШ (не позднее 21 дня после проведения)</a:t>
            </a:r>
          </a:p>
        </p:txBody>
      </p:sp>
    </p:spTree>
    <p:extLst>
      <p:ext uri="{BB962C8B-B14F-4D97-AF65-F5344CB8AC3E}">
        <p14:creationId xmlns:p14="http://schemas.microsoft.com/office/powerpoint/2010/main" val="3915409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444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Предметы, проводимые на платформе «Сириус.Курсы»</vt:lpstr>
      <vt:lpstr>Предметы, проводимые на платформе «Сириус.Курсы»</vt:lpstr>
      <vt:lpstr>Предметы, проводимые на платформе «Сириус.Курсы»</vt:lpstr>
      <vt:lpstr>Предметы, проводимые на платформе «Сириус.Курсы»</vt:lpstr>
      <vt:lpstr>Платформа «Сириус.Курсы» для выполнения онлайн-туров школьного этапа ВсОШ</vt:lpstr>
      <vt:lpstr>Информационные системы  Сайт Сириус олимп https://siriusolymp.ru </vt:lpstr>
      <vt:lpstr>Информационные системы  Сайт ЦРТ Аврора https://avroracenter.com </vt:lpstr>
      <vt:lpstr>Информационное обеспечение на сайтах организаторов школьного и муниципального этапов ВсОШ:</vt:lpstr>
      <vt:lpstr>Формы отчетов о проведении школьного этапа ВсОШ  в срок до 13 ноября</vt:lpstr>
      <vt:lpstr>Инструкция для участника</vt:lpstr>
      <vt:lpstr>Контакты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Татьяна Васильевна</dc:creator>
  <cp:lastModifiedBy>SONY</cp:lastModifiedBy>
  <cp:revision>38</cp:revision>
  <dcterms:created xsi:type="dcterms:W3CDTF">2023-04-25T14:45:34Z</dcterms:created>
  <dcterms:modified xsi:type="dcterms:W3CDTF">2024-09-27T05:25:58Z</dcterms:modified>
</cp:coreProperties>
</file>